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0.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1.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370" r:id="rId18"/>
    <p:sldId id="968" r:id="rId19"/>
    <p:sldId id="3402" r:id="rId20"/>
    <p:sldId id="954" r:id="rId21"/>
    <p:sldId id="3403" r:id="rId22"/>
    <p:sldId id="3398" r:id="rId23"/>
    <p:sldId id="3399" r:id="rId24"/>
    <p:sldId id="460" r:id="rId25"/>
    <p:sldId id="261" r:id="rId26"/>
    <p:sldId id="3391" r:id="rId27"/>
    <p:sldId id="971" r:id="rId28"/>
    <p:sldId id="970" r:id="rId29"/>
    <p:sldId id="3373" r:id="rId30"/>
    <p:sldId id="3372" r:id="rId31"/>
    <p:sldId id="3371" r:id="rId32"/>
    <p:sldId id="958" r:id="rId33"/>
    <p:sldId id="3401" r:id="rId34"/>
    <p:sldId id="3374" r:id="rId35"/>
    <p:sldId id="3396" r:id="rId36"/>
    <p:sldId id="3376" r:id="rId37"/>
    <p:sldId id="956" r:id="rId38"/>
    <p:sldId id="3394" r:id="rId39"/>
    <p:sldId id="3369" r:id="rId40"/>
    <p:sldId id="3360" r:id="rId41"/>
    <p:sldId id="3347" r:id="rId42"/>
    <p:sldId id="438" r:id="rId43"/>
    <p:sldId id="966" r:id="rId44"/>
    <p:sldId id="260" r:id="rId45"/>
    <p:sldId id="969" r:id="rId46"/>
    <p:sldId id="259" r:id="rId47"/>
    <p:sldId id="256" r:id="rId48"/>
    <p:sldId id="957" r:id="rId49"/>
    <p:sldId id="965" r:id="rId50"/>
    <p:sldId id="964" r:id="rId51"/>
    <p:sldId id="450" r:id="rId52"/>
    <p:sldId id="383" r:id="rId53"/>
    <p:sldId id="470" r:id="rId54"/>
    <p:sldId id="465" r:id="rId55"/>
    <p:sldId id="963" r:id="rId56"/>
    <p:sldId id="384" r:id="rId57"/>
    <p:sldId id="439" r:id="rId58"/>
    <p:sldId id="467" r:id="rId59"/>
    <p:sldId id="440" r:id="rId60"/>
    <p:sldId id="385" r:id="rId61"/>
    <p:sldId id="387" r:id="rId62"/>
    <p:sldId id="386" r:id="rId63"/>
    <p:sldId id="3385" r:id="rId64"/>
    <p:sldId id="3381" r:id="rId65"/>
    <p:sldId id="436" r:id="rId66"/>
    <p:sldId id="3382" r:id="rId67"/>
    <p:sldId id="3379" r:id="rId68"/>
    <p:sldId id="3380" r:id="rId69"/>
    <p:sldId id="3383" r:id="rId70"/>
    <p:sldId id="3388" r:id="rId71"/>
    <p:sldId id="3384" r:id="rId72"/>
    <p:sldId id="3389" r:id="rId73"/>
    <p:sldId id="3387" r:id="rId74"/>
    <p:sldId id="974" r:id="rId75"/>
    <p:sldId id="435" r:id="rId76"/>
    <p:sldId id="379" r:id="rId77"/>
    <p:sldId id="380" r:id="rId78"/>
    <p:sldId id="378" r:id="rId79"/>
    <p:sldId id="972" r:id="rId80"/>
    <p:sldId id="449" r:id="rId81"/>
    <p:sldId id="377" r:id="rId82"/>
    <p:sldId id="464"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460"/>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64935" autoAdjust="0"/>
  </p:normalViewPr>
  <p:slideViewPr>
    <p:cSldViewPr snapToGrid="0">
      <p:cViewPr varScale="1">
        <p:scale>
          <a:sx n="72" d="100"/>
          <a:sy n="72" d="100"/>
        </p:scale>
        <p:origin x="1512" y="48"/>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14/04/2025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14/04/2025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23</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324465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48</a:t>
            </a:fld>
            <a:endParaRPr lang="fr-FR"/>
          </a:p>
        </p:txBody>
      </p:sp>
    </p:spTree>
    <p:extLst>
      <p:ext uri="{BB962C8B-B14F-4D97-AF65-F5344CB8AC3E}">
        <p14:creationId xmlns:p14="http://schemas.microsoft.com/office/powerpoint/2010/main" val="2563074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14/04/2025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14/04/2025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5.png"/><Relationship Id="rId4" Type="http://schemas.openxmlformats.org/officeDocument/2006/relationships/hyperlink" Target="https://fr.wikipedia.org/wiki/Attaque_de_l%27homme_du_milie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0.jpeg"/><Relationship Id="rId7" Type="http://schemas.openxmlformats.org/officeDocument/2006/relationships/hyperlink" Target="https://www.singlepageapp.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hyperlink" Target="https://api.authorization.f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5.png"/><Relationship Id="rId4" Type="http://schemas.openxmlformats.org/officeDocument/2006/relationships/image" Target="../media/image21.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9.png"/><Relationship Id="rId5" Type="http://schemas.openxmlformats.org/officeDocument/2006/relationships/image" Target="../media/image50.webp"/><Relationship Id="rId4" Type="http://schemas.openxmlformats.org/officeDocument/2006/relationships/image" Target="../media/image49.webp"/></Relationships>
</file>

<file path=ppt/slides/_rels/slide62.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6.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68.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png"/><Relationship Id="rId9" Type="http://schemas.openxmlformats.org/officeDocument/2006/relationships/image" Target="../media/image21.sv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DDBB9841-C133-83FC-A9CD-63D6978F1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1" name="Picture 4">
            <a:extLst>
              <a:ext uri="{FF2B5EF4-FFF2-40B4-BE49-F238E27FC236}">
                <a16:creationId xmlns:a16="http://schemas.microsoft.com/office/drawing/2014/main" id="{A62E3DC4-9D69-9E62-5975-EDAA69518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3C30B1D9-C6D9-5A58-99AB-C0597DA0B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151B6244-9F75-AEF7-BBE1-0BF0E590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2" name="Picture 4">
            <a:extLst>
              <a:ext uri="{FF2B5EF4-FFF2-40B4-BE49-F238E27FC236}">
                <a16:creationId xmlns:a16="http://schemas.microsoft.com/office/drawing/2014/main" id="{FCE5FC7F-B2DC-CC32-9525-C319452E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7" name="Picture 4">
            <a:extLst>
              <a:ext uri="{FF2B5EF4-FFF2-40B4-BE49-F238E27FC236}">
                <a16:creationId xmlns:a16="http://schemas.microsoft.com/office/drawing/2014/main" id="{A885770F-8251-AE20-2EE2-127F9BE11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BFDFC718-724A-373A-2AAF-DF7FD0B86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5" name="Picture 4">
            <a:extLst>
              <a:ext uri="{FF2B5EF4-FFF2-40B4-BE49-F238E27FC236}">
                <a16:creationId xmlns:a16="http://schemas.microsoft.com/office/drawing/2014/main" id="{7B1768E4-EE31-0ADD-F41F-06FF2950E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3" name="Picture 4">
            <a:extLst>
              <a:ext uri="{FF2B5EF4-FFF2-40B4-BE49-F238E27FC236}">
                <a16:creationId xmlns:a16="http://schemas.microsoft.com/office/drawing/2014/main" id="{EA1AB992-E673-5E75-5CE5-0C7A26C4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dès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2050" name="Picture 2">
            <a:extLst>
              <a:ext uri="{FF2B5EF4-FFF2-40B4-BE49-F238E27FC236}">
                <a16:creationId xmlns:a16="http://schemas.microsoft.com/office/drawing/2014/main" id="{9CE2F93B-C988-02D9-ADFC-AB0E8DDEC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Tree>
    <p:extLst>
      <p:ext uri="{BB962C8B-B14F-4D97-AF65-F5344CB8AC3E}">
        <p14:creationId xmlns:p14="http://schemas.microsoft.com/office/powerpoint/2010/main" val="380024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horloge, mur, intérieur&#10;&#10;Description générée automatiquement">
            <a:extLst>
              <a:ext uri="{FF2B5EF4-FFF2-40B4-BE49-F238E27FC236}">
                <a16:creationId xmlns:a16="http://schemas.microsoft.com/office/drawing/2014/main" id="{DE7870AA-6CD1-6C4B-5539-52389C37B660}"/>
              </a:ext>
            </a:extLst>
          </p:cNvPr>
          <p:cNvPicPr>
            <a:picLocks noGrp="1" noChangeAspect="1"/>
          </p:cNvPicPr>
          <p:nvPr>
            <p:ph idx="1"/>
          </p:nvPr>
        </p:nvPicPr>
        <p:blipFill>
          <a:blip r:embed="rId3"/>
          <a:srcRect t="1765"/>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C5446C5E-0518-3944-9D19-D377C51BBCBB}"/>
              </a:ext>
            </a:extLst>
          </p:cNvPr>
          <p:cNvSpPr/>
          <p:nvPr/>
        </p:nvSpPr>
        <p:spPr>
          <a:xfrm>
            <a:off x="8460954" y="5574535"/>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028" name="Picture 4">
            <a:extLst>
              <a:ext uri="{FF2B5EF4-FFF2-40B4-BE49-F238E27FC236}">
                <a16:creationId xmlns:a16="http://schemas.microsoft.com/office/drawing/2014/main" id="{EA4CE115-4D4B-C5AB-9286-6073D1223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D4B748FE-7BC7-8A11-6A60-0BD73DB86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52</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B7F0D2-6B87-6666-37DF-A587A0D5F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ED762E-3B93-37CF-EC18-2A586AA5D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10" name="Picture 4">
            <a:extLst>
              <a:ext uri="{FF2B5EF4-FFF2-40B4-BE49-F238E27FC236}">
                <a16:creationId xmlns:a16="http://schemas.microsoft.com/office/drawing/2014/main" id="{01E7DD9F-23C7-F199-4D62-CA4C1A7E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4">
            <a:extLst>
              <a:ext uri="{FF2B5EF4-FFF2-40B4-BE49-F238E27FC236}">
                <a16:creationId xmlns:a16="http://schemas.microsoft.com/office/drawing/2014/main" id="{3E85FCDD-429F-58C4-D2E8-FC059E5BC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34034</TotalTime>
  <Words>4467</Words>
  <Application>Microsoft Office PowerPoint</Application>
  <PresentationFormat>Grand écran</PresentationFormat>
  <Paragraphs>761</Paragraphs>
  <Slides>78</Slides>
  <Notes>28</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78</vt:i4>
      </vt:variant>
    </vt:vector>
  </HeadingPairs>
  <TitlesOfParts>
    <vt:vector size="96"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1378</cp:revision>
  <dcterms:created xsi:type="dcterms:W3CDTF">2020-11-18T10:41:47Z</dcterms:created>
  <dcterms:modified xsi:type="dcterms:W3CDTF">2025-04-14T08:20:48Z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